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3560" autoAdjust="0"/>
    <p:restoredTop sz="94660"/>
  </p:normalViewPr>
  <p:slideViewPr>
    <p:cSldViewPr>
      <p:cViewPr varScale="1">
        <p:scale>
          <a:sx n="154" d="100"/>
          <a:sy n="154" d="100"/>
        </p:scale>
        <p:origin x="-12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C75010F-847F-40B7-8F7E-8817F44F3AC9}" type="datetimeFigureOut">
              <a:rPr lang="en-US" smtClean="0"/>
              <a:pPr/>
              <a:t>2/20/13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EA7E8E1-1D2C-42FB-8FFF-A56F913B2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010F-847F-40B7-8F7E-8817F44F3AC9}" type="datetimeFigureOut">
              <a:rPr lang="en-US" smtClean="0"/>
              <a:pPr/>
              <a:t>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E8E1-1D2C-42FB-8FFF-A56F913B2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010F-847F-40B7-8F7E-8817F44F3AC9}" type="datetimeFigureOut">
              <a:rPr lang="en-US" smtClean="0"/>
              <a:pPr/>
              <a:t>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E8E1-1D2C-42FB-8FFF-A56F913B2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C75010F-847F-40B7-8F7E-8817F44F3AC9}" type="datetimeFigureOut">
              <a:rPr lang="en-US" smtClean="0"/>
              <a:pPr/>
              <a:t>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E8E1-1D2C-42FB-8FFF-A56F913B2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C75010F-847F-40B7-8F7E-8817F44F3AC9}" type="datetimeFigureOut">
              <a:rPr lang="en-US" smtClean="0"/>
              <a:pPr/>
              <a:t>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EA7E8E1-1D2C-42FB-8FFF-A56F913B24B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C75010F-847F-40B7-8F7E-8817F44F3AC9}" type="datetimeFigureOut">
              <a:rPr lang="en-US" smtClean="0"/>
              <a:pPr/>
              <a:t>2/20/13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EA7E8E1-1D2C-42FB-8FFF-A56F913B2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C75010F-847F-40B7-8F7E-8817F44F3AC9}" type="datetimeFigureOut">
              <a:rPr lang="en-US" smtClean="0"/>
              <a:pPr/>
              <a:t>2/20/13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EA7E8E1-1D2C-42FB-8FFF-A56F913B2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010F-847F-40B7-8F7E-8817F44F3AC9}" type="datetimeFigureOut">
              <a:rPr lang="en-US" smtClean="0"/>
              <a:pPr/>
              <a:t>2/20/13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E8E1-1D2C-42FB-8FFF-A56F913B2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C75010F-847F-40B7-8F7E-8817F44F3AC9}" type="datetimeFigureOut">
              <a:rPr lang="en-US" smtClean="0"/>
              <a:pPr/>
              <a:t>2/20/13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EA7E8E1-1D2C-42FB-8FFF-A56F913B2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C75010F-847F-40B7-8F7E-8817F44F3AC9}" type="datetimeFigureOut">
              <a:rPr lang="en-US" smtClean="0"/>
              <a:pPr/>
              <a:t>2/20/13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EA7E8E1-1D2C-42FB-8FFF-A56F913B2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C75010F-847F-40B7-8F7E-8817F44F3AC9}" type="datetimeFigureOut">
              <a:rPr lang="en-US" smtClean="0"/>
              <a:pPr/>
              <a:t>2/20/13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EA7E8E1-1D2C-42FB-8FFF-A56F913B2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C75010F-847F-40B7-8F7E-8817F44F3AC9}" type="datetimeFigureOut">
              <a:rPr lang="en-US" smtClean="0"/>
              <a:pPr/>
              <a:t>2/20/13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EA7E8E1-1D2C-42FB-8FFF-A56F913B2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Designing with Type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Photoshop CS4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en-US" dirty="0" smtClean="0"/>
              <a:t>Justified</a:t>
            </a:r>
            <a:endParaRPr lang="en-US" dirty="0"/>
          </a:p>
        </p:txBody>
      </p:sp>
      <p:pic>
        <p:nvPicPr>
          <p:cNvPr id="7" name="Content Placeholder 6" descr="22-justifie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5937" y="1882775"/>
            <a:ext cx="637212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en-US" dirty="0" smtClean="0"/>
              <a:t>Center-Justified</a:t>
            </a:r>
            <a:endParaRPr lang="en-US" dirty="0"/>
          </a:p>
        </p:txBody>
      </p:sp>
      <p:pic>
        <p:nvPicPr>
          <p:cNvPr id="8" name="Content Placeholder 7" descr="22-center-justifie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63846" y="1882775"/>
            <a:ext cx="5416307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en-US" dirty="0" smtClean="0"/>
              <a:t>Right-Justified</a:t>
            </a:r>
            <a:endParaRPr lang="en-US" dirty="0"/>
          </a:p>
        </p:txBody>
      </p:sp>
      <p:pic>
        <p:nvPicPr>
          <p:cNvPr id="7" name="Content Placeholder 6" descr="22-right-justifie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67037" y="3201987"/>
            <a:ext cx="3209925" cy="1933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en-US" dirty="0" smtClean="0"/>
              <a:t>Right-Justified</a:t>
            </a:r>
            <a:endParaRPr lang="en-US" dirty="0"/>
          </a:p>
        </p:txBody>
      </p:sp>
      <p:pic>
        <p:nvPicPr>
          <p:cNvPr id="7" name="Content Placeholder 6" descr="22-right-justifie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67037" y="3201987"/>
            <a:ext cx="3209925" cy="1933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en-US" dirty="0" smtClean="0"/>
              <a:t>Using the Correct Dash</a:t>
            </a:r>
            <a:endParaRPr lang="en-US" dirty="0"/>
          </a:p>
        </p:txBody>
      </p:sp>
      <p:pic>
        <p:nvPicPr>
          <p:cNvPr id="10" name="Content Placeholder 9" descr="23-dashe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3937" y="2768600"/>
            <a:ext cx="7096125" cy="2800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en-US" dirty="0" smtClean="0"/>
              <a:t>Hanging Punctuation</a:t>
            </a:r>
            <a:endParaRPr lang="en-US" dirty="0"/>
          </a:p>
        </p:txBody>
      </p:sp>
      <p:pic>
        <p:nvPicPr>
          <p:cNvPr id="7" name="Content Placeholder 6" descr="24-hanging-punctuati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1387" y="1882775"/>
            <a:ext cx="560122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en-US" dirty="0" smtClean="0"/>
              <a:t>Ligatures</a:t>
            </a:r>
            <a:endParaRPr lang="en-US" dirty="0"/>
          </a:p>
        </p:txBody>
      </p:sp>
      <p:pic>
        <p:nvPicPr>
          <p:cNvPr id="8" name="Content Placeholder 7" descr="25-ligature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8911" y="1882775"/>
            <a:ext cx="6106177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en-US" dirty="0" smtClean="0"/>
              <a:t>Baseline Shift</a:t>
            </a:r>
            <a:endParaRPr lang="en-US" dirty="0"/>
          </a:p>
        </p:txBody>
      </p:sp>
      <p:pic>
        <p:nvPicPr>
          <p:cNvPr id="7" name="Content Placeholder 6" descr="26-baseline-shif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9930" y="1882775"/>
            <a:ext cx="4704139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en-US" dirty="0" smtClean="0"/>
              <a:t>Superscript and Subscript</a:t>
            </a:r>
            <a:endParaRPr lang="en-US" dirty="0"/>
          </a:p>
        </p:txBody>
      </p:sp>
      <p:pic>
        <p:nvPicPr>
          <p:cNvPr id="6" name="Content Placeholder 5" descr="26-superscript-subscrip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9930" y="1882775"/>
            <a:ext cx="4704139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en-US" dirty="0" smtClean="0"/>
              <a:t>Feet and Inch Marks</a:t>
            </a:r>
            <a:endParaRPr lang="en-US" dirty="0"/>
          </a:p>
        </p:txBody>
      </p:sp>
      <p:pic>
        <p:nvPicPr>
          <p:cNvPr id="8" name="Content Placeholder 7" descr="26-inch-feet-mark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8911" y="1882775"/>
            <a:ext cx="6106176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en-US" dirty="0" smtClean="0"/>
              <a:t>Character Panel</a:t>
            </a:r>
            <a:endParaRPr lang="en-US" dirty="0"/>
          </a:p>
        </p:txBody>
      </p:sp>
      <p:pic>
        <p:nvPicPr>
          <p:cNvPr id="4" name="Content Placeholder 3" descr="19-character-pane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882775"/>
            <a:ext cx="73152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en-US" dirty="0" smtClean="0"/>
              <a:t>Designing with Type</a:t>
            </a:r>
            <a:endParaRPr lang="en-US" dirty="0"/>
          </a:p>
        </p:txBody>
      </p:sp>
      <p:pic>
        <p:nvPicPr>
          <p:cNvPr id="7" name="Content Placeholder 6" descr="26-type-weigh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2230437"/>
            <a:ext cx="7620000" cy="3876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en-US" dirty="0" smtClean="0"/>
              <a:t>Designing with Type</a:t>
            </a:r>
            <a:endParaRPr lang="en-US" dirty="0"/>
          </a:p>
        </p:txBody>
      </p:sp>
      <p:pic>
        <p:nvPicPr>
          <p:cNvPr id="8" name="Content Placeholder 7" descr="28-type-scal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2230437"/>
            <a:ext cx="7620000" cy="3876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en-US" dirty="0" smtClean="0"/>
              <a:t>Designing with Type</a:t>
            </a:r>
            <a:endParaRPr lang="en-US" dirty="0"/>
          </a:p>
        </p:txBody>
      </p:sp>
      <p:pic>
        <p:nvPicPr>
          <p:cNvPr id="10" name="Content Placeholder 9" descr="28-letterspacin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5050" y="2230437"/>
            <a:ext cx="4533900" cy="3876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en-US" dirty="0" smtClean="0"/>
              <a:t>Designing with Type</a:t>
            </a:r>
            <a:endParaRPr lang="en-US" dirty="0"/>
          </a:p>
        </p:txBody>
      </p:sp>
      <p:pic>
        <p:nvPicPr>
          <p:cNvPr id="7" name="Content Placeholder 6" descr="28-contrasting-form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0625" y="3316287"/>
            <a:ext cx="6762750" cy="1704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en-US" dirty="0" smtClean="0"/>
              <a:t>Designing with Type</a:t>
            </a:r>
            <a:endParaRPr lang="en-US" dirty="0"/>
          </a:p>
        </p:txBody>
      </p:sp>
      <p:pic>
        <p:nvPicPr>
          <p:cNvPr id="8" name="Content Placeholder 7" descr="29-design-helper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25" y="1882775"/>
            <a:ext cx="714375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en-US" dirty="0" smtClean="0"/>
              <a:t>Swashes</a:t>
            </a:r>
            <a:endParaRPr lang="en-US" dirty="0"/>
          </a:p>
        </p:txBody>
      </p:sp>
      <p:pic>
        <p:nvPicPr>
          <p:cNvPr id="7" name="Content Placeholder 6" descr="30-swashe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685800"/>
            <a:ext cx="6095999" cy="6095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en-US" dirty="0" smtClean="0"/>
              <a:t>Character Panel Extras</a:t>
            </a:r>
            <a:endParaRPr lang="en-US" dirty="0"/>
          </a:p>
        </p:txBody>
      </p:sp>
      <p:pic>
        <p:nvPicPr>
          <p:cNvPr id="6" name="Content Placeholder 5" descr="character-panel-extra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7080" y="1882775"/>
            <a:ext cx="488984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en-US" dirty="0" smtClean="0"/>
              <a:t>Character Panel Extras</a:t>
            </a:r>
            <a:endParaRPr lang="en-US" dirty="0"/>
          </a:p>
        </p:txBody>
      </p:sp>
      <p:pic>
        <p:nvPicPr>
          <p:cNvPr id="6" name="Content Placeholder 5" descr="character-panel-extra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7080" y="1882775"/>
            <a:ext cx="488984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en-US" dirty="0" smtClean="0"/>
              <a:t>Anti-Alias </a:t>
            </a:r>
            <a:br>
              <a:rPr lang="en-US" dirty="0" smtClean="0"/>
            </a:br>
            <a:r>
              <a:rPr lang="en-US" dirty="0" smtClean="0"/>
              <a:t>Methods</a:t>
            </a:r>
            <a:endParaRPr lang="en-US" dirty="0"/>
          </a:p>
        </p:txBody>
      </p:sp>
      <p:pic>
        <p:nvPicPr>
          <p:cNvPr id="7" name="Content Placeholder 6" descr="anti-aliasing-metho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6809" y="838200"/>
            <a:ext cx="5942153" cy="5638800"/>
          </a:xfrm>
        </p:spPr>
      </p:pic>
      <p:sp>
        <p:nvSpPr>
          <p:cNvPr id="8" name="TextBox 7"/>
          <p:cNvSpPr txBox="1"/>
          <p:nvPr/>
        </p:nvSpPr>
        <p:spPr>
          <a:xfrm>
            <a:off x="457200" y="6550223"/>
            <a:ext cx="8117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Anti-Alias: to smooth text so the edges of characters that appear onscreen look less jagged.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en-US" dirty="0" smtClean="0"/>
              <a:t>Paragraph Panel Extras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6550223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Indentations</a:t>
            </a:r>
            <a:endParaRPr lang="en-US" sz="1400" dirty="0"/>
          </a:p>
        </p:txBody>
      </p:sp>
      <p:pic>
        <p:nvPicPr>
          <p:cNvPr id="7" name="Content Placeholder 6" descr="paragraph-indent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349375"/>
            <a:ext cx="54102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en-US" dirty="0" smtClean="0"/>
              <a:t>Tracking</a:t>
            </a:r>
            <a:endParaRPr lang="en-US" dirty="0"/>
          </a:p>
        </p:txBody>
      </p:sp>
      <p:pic>
        <p:nvPicPr>
          <p:cNvPr id="7" name="Content Placeholder 6" descr="19-trackin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8911" y="1882775"/>
            <a:ext cx="6106177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en-US" dirty="0" smtClean="0"/>
              <a:t>Paragraph Panel Extras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6550223"/>
            <a:ext cx="2860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Space Before and Space After</a:t>
            </a:r>
            <a:endParaRPr lang="en-US" sz="1400" dirty="0"/>
          </a:p>
        </p:txBody>
      </p:sp>
      <p:pic>
        <p:nvPicPr>
          <p:cNvPr id="6" name="Content Placeholder 5" descr="paragraph-margin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3629" y="1882775"/>
            <a:ext cx="5516742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en-US" dirty="0" smtClean="0"/>
              <a:t>Type Tools</a:t>
            </a:r>
            <a:endParaRPr lang="en-US" dirty="0"/>
          </a:p>
        </p:txBody>
      </p:sp>
      <p:pic>
        <p:nvPicPr>
          <p:cNvPr id="7" name="Content Placeholder 6" descr="type-tool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7469" y="1882775"/>
            <a:ext cx="5769061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en-US" dirty="0" smtClean="0"/>
              <a:t>Special Characters on the PC</a:t>
            </a:r>
            <a:endParaRPr lang="en-US" dirty="0"/>
          </a:p>
        </p:txBody>
      </p:sp>
      <p:pic>
        <p:nvPicPr>
          <p:cNvPr id="5" name="Content Placeholder 4" descr="character-map-pc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447800"/>
            <a:ext cx="6344253" cy="52577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/>
            <a:r>
              <a:rPr lang="en-US" sz="4000" dirty="0" smtClean="0"/>
              <a:t>Special Characters on the Mac</a:t>
            </a:r>
            <a:endParaRPr lang="en-US" sz="4000" dirty="0"/>
          </a:p>
        </p:txBody>
      </p:sp>
      <p:pic>
        <p:nvPicPr>
          <p:cNvPr id="8" name="Content Placeholder 7" descr="character-map-mac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8574" y="1326990"/>
            <a:ext cx="6490026" cy="53786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en-US" dirty="0" smtClean="0"/>
              <a:t>Correct Punctuation Usage</a:t>
            </a:r>
            <a:endParaRPr lang="en-US" dirty="0"/>
          </a:p>
        </p:txBody>
      </p:sp>
      <p:pic>
        <p:nvPicPr>
          <p:cNvPr id="6" name="Content Placeholder 5" descr="correct-punctuation-usag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6826" y="1371600"/>
            <a:ext cx="6499373" cy="53863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en-US" dirty="0" smtClean="0"/>
              <a:t>Tracking</a:t>
            </a:r>
            <a:endParaRPr lang="en-US" dirty="0"/>
          </a:p>
        </p:txBody>
      </p:sp>
      <p:pic>
        <p:nvPicPr>
          <p:cNvPr id="8" name="Content Placeholder 7" descr="20-trackin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2668" y="1882775"/>
            <a:ext cx="5558663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en-US" dirty="0" smtClean="0"/>
              <a:t>Kerning</a:t>
            </a:r>
            <a:endParaRPr lang="en-US" dirty="0"/>
          </a:p>
        </p:txBody>
      </p:sp>
      <p:pic>
        <p:nvPicPr>
          <p:cNvPr id="7" name="Content Placeholder 6" descr="20-kernin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51772" y="1882775"/>
            <a:ext cx="364045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en-US" dirty="0" smtClean="0"/>
              <a:t>Kerning</a:t>
            </a:r>
            <a:endParaRPr lang="en-US" dirty="0"/>
          </a:p>
        </p:txBody>
      </p:sp>
      <p:pic>
        <p:nvPicPr>
          <p:cNvPr id="7" name="Content Placeholder 6" descr="20-kernin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51772" y="1882775"/>
            <a:ext cx="364045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en-US" dirty="0" smtClean="0"/>
              <a:t>Leading</a:t>
            </a:r>
            <a:endParaRPr lang="en-US" dirty="0"/>
          </a:p>
        </p:txBody>
      </p:sp>
      <p:pic>
        <p:nvPicPr>
          <p:cNvPr id="8" name="Content Placeholder 7" descr="21-leadin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8956" y="1882775"/>
            <a:ext cx="6626087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en-US" dirty="0" smtClean="0"/>
              <a:t>Paragraph Panel</a:t>
            </a:r>
            <a:endParaRPr lang="en-US" dirty="0"/>
          </a:p>
        </p:txBody>
      </p:sp>
      <p:pic>
        <p:nvPicPr>
          <p:cNvPr id="7" name="Content Placeholder 6" descr="22-paragrap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2416175"/>
            <a:ext cx="7620000" cy="35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en-US" dirty="0" smtClean="0"/>
              <a:t>Left-Justified</a:t>
            </a:r>
            <a:endParaRPr lang="en-US" dirty="0"/>
          </a:p>
        </p:txBody>
      </p:sp>
      <p:pic>
        <p:nvPicPr>
          <p:cNvPr id="8" name="Content Placeholder 7" descr="22-left-justifie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5937" y="1882775"/>
            <a:ext cx="637212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318</TotalTime>
  <Words>116</Words>
  <Application>Microsoft Macintosh PowerPoint</Application>
  <PresentationFormat>On-screen Show (4:3)</PresentationFormat>
  <Paragraphs>38</Paragraphs>
  <Slides>34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Verve</vt:lpstr>
      <vt:lpstr>Designing with Type</vt:lpstr>
      <vt:lpstr>Character Panel</vt:lpstr>
      <vt:lpstr>Tracking</vt:lpstr>
      <vt:lpstr>Tracking</vt:lpstr>
      <vt:lpstr>Kerning</vt:lpstr>
      <vt:lpstr>Kerning</vt:lpstr>
      <vt:lpstr>Leading</vt:lpstr>
      <vt:lpstr>Paragraph Panel</vt:lpstr>
      <vt:lpstr>Left-Justified</vt:lpstr>
      <vt:lpstr>Justified</vt:lpstr>
      <vt:lpstr>Center-Justified</vt:lpstr>
      <vt:lpstr>Right-Justified</vt:lpstr>
      <vt:lpstr>Right-Justified</vt:lpstr>
      <vt:lpstr>Using the Correct Dash</vt:lpstr>
      <vt:lpstr>Hanging Punctuation</vt:lpstr>
      <vt:lpstr>Ligatures</vt:lpstr>
      <vt:lpstr>Baseline Shift</vt:lpstr>
      <vt:lpstr>Superscript and Subscript</vt:lpstr>
      <vt:lpstr>Feet and Inch Marks</vt:lpstr>
      <vt:lpstr>Designing with Type</vt:lpstr>
      <vt:lpstr>Designing with Type</vt:lpstr>
      <vt:lpstr>Designing with Type</vt:lpstr>
      <vt:lpstr>Designing with Type</vt:lpstr>
      <vt:lpstr>Designing with Type</vt:lpstr>
      <vt:lpstr>Swashes</vt:lpstr>
      <vt:lpstr>Character Panel Extras</vt:lpstr>
      <vt:lpstr>Character Panel Extras</vt:lpstr>
      <vt:lpstr>Anti-Alias  Methods</vt:lpstr>
      <vt:lpstr>Paragraph Panel Extras</vt:lpstr>
      <vt:lpstr>Paragraph Panel Extras</vt:lpstr>
      <vt:lpstr>Type Tools</vt:lpstr>
      <vt:lpstr>Special Characters on the PC</vt:lpstr>
      <vt:lpstr>Special Characters on the Mac</vt:lpstr>
      <vt:lpstr>Correct Punctuation Usage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dawn pedersen</dc:creator>
  <cp:lastModifiedBy>Elizabeth Humphrey</cp:lastModifiedBy>
  <cp:revision>43</cp:revision>
  <dcterms:created xsi:type="dcterms:W3CDTF">2013-02-20T22:55:31Z</dcterms:created>
  <dcterms:modified xsi:type="dcterms:W3CDTF">2013-02-20T22:56:03Z</dcterms:modified>
</cp:coreProperties>
</file>